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8961438" cy="7497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1227065"/>
            <a:ext cx="7617222" cy="2610332"/>
          </a:xfrm>
        </p:spPr>
        <p:txBody>
          <a:bodyPr anchor="b"/>
          <a:lstStyle>
            <a:lvl1pPr algn="ctr">
              <a:defRPr sz="5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0" y="3938062"/>
            <a:ext cx="6721079" cy="1810223"/>
          </a:xfrm>
        </p:spPr>
        <p:txBody>
          <a:bodyPr/>
          <a:lstStyle>
            <a:lvl1pPr marL="0" indent="0" algn="ctr">
              <a:buNone/>
              <a:defRPr sz="2352"/>
            </a:lvl1pPr>
            <a:lvl2pPr marL="448056" indent="0" algn="ctr">
              <a:buNone/>
              <a:defRPr sz="1960"/>
            </a:lvl2pPr>
            <a:lvl3pPr marL="896112" indent="0" algn="ctr">
              <a:buNone/>
              <a:defRPr sz="1764"/>
            </a:lvl3pPr>
            <a:lvl4pPr marL="1344168" indent="0" algn="ctr">
              <a:buNone/>
              <a:defRPr sz="1568"/>
            </a:lvl4pPr>
            <a:lvl5pPr marL="1792224" indent="0" algn="ctr">
              <a:buNone/>
              <a:defRPr sz="1568"/>
            </a:lvl5pPr>
            <a:lvl6pPr marL="2240280" indent="0" algn="ctr">
              <a:buNone/>
              <a:defRPr sz="1568"/>
            </a:lvl6pPr>
            <a:lvl7pPr marL="2688336" indent="0" algn="ctr">
              <a:buNone/>
              <a:defRPr sz="1568"/>
            </a:lvl7pPr>
            <a:lvl8pPr marL="3136392" indent="0" algn="ctr">
              <a:buNone/>
              <a:defRPr sz="1568"/>
            </a:lvl8pPr>
            <a:lvl9pPr marL="3584448" indent="0" algn="ctr">
              <a:buNone/>
              <a:defRPr sz="15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030" y="399186"/>
            <a:ext cx="1932310" cy="63540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99" y="399186"/>
            <a:ext cx="5684912" cy="63540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32" y="1869236"/>
            <a:ext cx="7729240" cy="3118861"/>
          </a:xfrm>
        </p:spPr>
        <p:txBody>
          <a:bodyPr anchor="b"/>
          <a:lstStyle>
            <a:lvl1pPr>
              <a:defRPr sz="5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432" y="5017602"/>
            <a:ext cx="7729240" cy="1640135"/>
          </a:xfrm>
        </p:spPr>
        <p:txBody>
          <a:bodyPr/>
          <a:lstStyle>
            <a:lvl1pPr marL="0" indent="0">
              <a:buNone/>
              <a:defRPr sz="2352">
                <a:solidFill>
                  <a:schemeClr val="tx1"/>
                </a:solidFill>
              </a:defRPr>
            </a:lvl1pPr>
            <a:lvl2pPr marL="44805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2pPr>
            <a:lvl3pPr marL="89611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34416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224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28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833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639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444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099" y="1995932"/>
            <a:ext cx="3808611" cy="475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995932"/>
            <a:ext cx="3808611" cy="475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399188"/>
            <a:ext cx="7729240" cy="1449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67" y="1837994"/>
            <a:ext cx="3791108" cy="900772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67" y="2738766"/>
            <a:ext cx="3791108" cy="4028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29" y="1837994"/>
            <a:ext cx="3809778" cy="900772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29" y="2738766"/>
            <a:ext cx="3809778" cy="4028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2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499851"/>
            <a:ext cx="2890297" cy="1749478"/>
          </a:xfrm>
        </p:spPr>
        <p:txBody>
          <a:bodyPr anchor="b"/>
          <a:lstStyle>
            <a:lvl1pPr>
              <a:defRPr sz="31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778" y="1079541"/>
            <a:ext cx="4536728" cy="5328271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6" y="2249329"/>
            <a:ext cx="2890297" cy="4167160"/>
          </a:xfrm>
        </p:spPr>
        <p:txBody>
          <a:bodyPr/>
          <a:lstStyle>
            <a:lvl1pPr marL="0" indent="0">
              <a:buNone/>
              <a:defRPr sz="1568"/>
            </a:lvl1pPr>
            <a:lvl2pPr marL="448056" indent="0">
              <a:buNone/>
              <a:defRPr sz="1372"/>
            </a:lvl2pPr>
            <a:lvl3pPr marL="896112" indent="0">
              <a:buNone/>
              <a:defRPr sz="1176"/>
            </a:lvl3pPr>
            <a:lvl4pPr marL="1344168" indent="0">
              <a:buNone/>
              <a:defRPr sz="980"/>
            </a:lvl4pPr>
            <a:lvl5pPr marL="1792224" indent="0">
              <a:buNone/>
              <a:defRPr sz="980"/>
            </a:lvl5pPr>
            <a:lvl6pPr marL="2240280" indent="0">
              <a:buNone/>
              <a:defRPr sz="980"/>
            </a:lvl6pPr>
            <a:lvl7pPr marL="2688336" indent="0">
              <a:buNone/>
              <a:defRPr sz="980"/>
            </a:lvl7pPr>
            <a:lvl8pPr marL="3136392" indent="0">
              <a:buNone/>
              <a:defRPr sz="980"/>
            </a:lvl8pPr>
            <a:lvl9pPr marL="3584448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499851"/>
            <a:ext cx="2890297" cy="1749478"/>
          </a:xfrm>
        </p:spPr>
        <p:txBody>
          <a:bodyPr anchor="b"/>
          <a:lstStyle>
            <a:lvl1pPr>
              <a:defRPr sz="31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1079541"/>
            <a:ext cx="4536728" cy="5328271"/>
          </a:xfrm>
        </p:spPr>
        <p:txBody>
          <a:bodyPr anchor="t"/>
          <a:lstStyle>
            <a:lvl1pPr marL="0" indent="0">
              <a:buNone/>
              <a:defRPr sz="3136"/>
            </a:lvl1pPr>
            <a:lvl2pPr marL="448056" indent="0">
              <a:buNone/>
              <a:defRPr sz="2744"/>
            </a:lvl2pPr>
            <a:lvl3pPr marL="896112" indent="0">
              <a:buNone/>
              <a:defRPr sz="2352"/>
            </a:lvl3pPr>
            <a:lvl4pPr marL="1344168" indent="0">
              <a:buNone/>
              <a:defRPr sz="1960"/>
            </a:lvl4pPr>
            <a:lvl5pPr marL="1792224" indent="0">
              <a:buNone/>
              <a:defRPr sz="1960"/>
            </a:lvl5pPr>
            <a:lvl6pPr marL="2240280" indent="0">
              <a:buNone/>
              <a:defRPr sz="1960"/>
            </a:lvl6pPr>
            <a:lvl7pPr marL="2688336" indent="0">
              <a:buNone/>
              <a:defRPr sz="1960"/>
            </a:lvl7pPr>
            <a:lvl8pPr marL="3136392" indent="0">
              <a:buNone/>
              <a:defRPr sz="1960"/>
            </a:lvl8pPr>
            <a:lvl9pPr marL="3584448" indent="0">
              <a:buNone/>
              <a:defRPr sz="19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6" y="2249329"/>
            <a:ext cx="2890297" cy="4167160"/>
          </a:xfrm>
        </p:spPr>
        <p:txBody>
          <a:bodyPr/>
          <a:lstStyle>
            <a:lvl1pPr marL="0" indent="0">
              <a:buNone/>
              <a:defRPr sz="1568"/>
            </a:lvl1pPr>
            <a:lvl2pPr marL="448056" indent="0">
              <a:buNone/>
              <a:defRPr sz="1372"/>
            </a:lvl2pPr>
            <a:lvl3pPr marL="896112" indent="0">
              <a:buNone/>
              <a:defRPr sz="1176"/>
            </a:lvl3pPr>
            <a:lvl4pPr marL="1344168" indent="0">
              <a:buNone/>
              <a:defRPr sz="980"/>
            </a:lvl4pPr>
            <a:lvl5pPr marL="1792224" indent="0">
              <a:buNone/>
              <a:defRPr sz="980"/>
            </a:lvl5pPr>
            <a:lvl6pPr marL="2240280" indent="0">
              <a:buNone/>
              <a:defRPr sz="980"/>
            </a:lvl6pPr>
            <a:lvl7pPr marL="2688336" indent="0">
              <a:buNone/>
              <a:defRPr sz="980"/>
            </a:lvl7pPr>
            <a:lvl8pPr marL="3136392" indent="0">
              <a:buNone/>
              <a:defRPr sz="980"/>
            </a:lvl8pPr>
            <a:lvl9pPr marL="3584448" indent="0">
              <a:buNone/>
              <a:defRPr sz="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099" y="399188"/>
            <a:ext cx="7729240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99" y="1995932"/>
            <a:ext cx="7729240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099" y="6949317"/>
            <a:ext cx="2016324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780E-0E4C-49DB-BFC1-608D8C612CF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8477" y="6949317"/>
            <a:ext cx="3024485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015" y="6949317"/>
            <a:ext cx="2016324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BD59-4A94-4065-8EC3-DF3233E0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6112" rtl="0" eaLnBrk="1" latinLnBrk="0" hangingPunct="1">
        <a:lnSpc>
          <a:spcPct val="90000"/>
        </a:lnSpc>
        <a:spcBef>
          <a:spcPct val="0"/>
        </a:spcBef>
        <a:buNone/>
        <a:defRPr sz="43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028" indent="-224028" algn="l" defTabSz="896112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1pPr>
      <a:lvl2pPr marL="672084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2pPr>
      <a:lvl3pPr marL="1120140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3pPr>
      <a:lvl4pPr marL="1568196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464308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912364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808476" indent="-224028" algn="l" defTabSz="896112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2983c4d6-d8b1-4d53-a9d4-0c1a5c99a304@CANPRD01.PROD.OUTLOOK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03263bc8-254e-4fe5-8d11-f42b1dc97902@CANPRD01.PROD.OUTLOOK.COM" TargetMode="External"/><Relationship Id="rId13" Type="http://schemas.openxmlformats.org/officeDocument/2006/relationships/image" Target="cid:F4144253-70E4-407D-9ED2-AE2697BB57A8" TargetMode="External"/><Relationship Id="rId18" Type="http://schemas.openxmlformats.org/officeDocument/2006/relationships/image" Target="cid:f6ed5e24-6ca7-440d-8400-a340fb17d986@CANPRD01.PROD.OUTLOOK.COM" TargetMode="External"/><Relationship Id="rId26" Type="http://schemas.openxmlformats.org/officeDocument/2006/relationships/image" Target="cid:6B12DC72-8F85-4F17-B342-F356F749924A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21.jpe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5" Type="http://schemas.openxmlformats.org/officeDocument/2006/relationships/image" Target="../media/image22.jpeg"/><Relationship Id="rId2" Type="http://schemas.openxmlformats.org/officeDocument/2006/relationships/image" Target="../media/image9.jpeg"/><Relationship Id="rId16" Type="http://schemas.openxmlformats.org/officeDocument/2006/relationships/image" Target="../media/image18.jpeg"/><Relationship Id="rId20" Type="http://schemas.openxmlformats.org/officeDocument/2006/relationships/image" Target="cid:C23FAADE-83D3-4CB8-9BEE-D5F77A3099F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cid:1117e856-33f5-4997-83ce-e1090a87bec0" TargetMode="External"/><Relationship Id="rId11" Type="http://schemas.openxmlformats.org/officeDocument/2006/relationships/image" Target="../media/image15.png"/><Relationship Id="rId24" Type="http://schemas.openxmlformats.org/officeDocument/2006/relationships/image" Target="../media/image3.svg"/><Relationship Id="rId5" Type="http://schemas.openxmlformats.org/officeDocument/2006/relationships/image" Target="../media/image12.jpeg"/><Relationship Id="rId15" Type="http://schemas.openxmlformats.org/officeDocument/2006/relationships/image" Target="cid:cfd26178-978a-4660-9c8d-5a148e9238f1@CANPRD01.PROD.OUTLOOK.COM" TargetMode="External"/><Relationship Id="rId23" Type="http://schemas.openxmlformats.org/officeDocument/2006/relationships/image" Target="../media/image2.png"/><Relationship Id="rId10" Type="http://schemas.openxmlformats.org/officeDocument/2006/relationships/image" Target="cid:12c2527c-709c-4f5e-863f-8ee5673a4ee9@CANPRD01.PROD.OUTLOOK.COM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Relationship Id="rId14" Type="http://schemas.openxmlformats.org/officeDocument/2006/relationships/image" Target="../media/image17.jpeg"/><Relationship Id="rId22" Type="http://schemas.openxmlformats.org/officeDocument/2006/relationships/image" Target="cid:ea14614c-5902-4ee8-824d-25235926baac@CANPRD01.PROD.OUTLOOK.COM" TargetMode="External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17cd426c7452af59b231" TargetMode="External"/><Relationship Id="rId13" Type="http://schemas.openxmlformats.org/officeDocument/2006/relationships/image" Target="../media/image30.jpeg"/><Relationship Id="rId18" Type="http://schemas.openxmlformats.org/officeDocument/2006/relationships/image" Target="cid:da0ad54d-9547-4b36-be38-2abae6758da7@CANPRD01.PROD.OUTLOOK.COM" TargetMode="External"/><Relationship Id="rId3" Type="http://schemas.openxmlformats.org/officeDocument/2006/relationships/image" Target="../media/image24.jpeg"/><Relationship Id="rId21" Type="http://schemas.openxmlformats.org/officeDocument/2006/relationships/image" Target="../media/image34.jpeg"/><Relationship Id="rId7" Type="http://schemas.openxmlformats.org/officeDocument/2006/relationships/image" Target="../media/image26.jpeg"/><Relationship Id="rId12" Type="http://schemas.openxmlformats.org/officeDocument/2006/relationships/image" Target="cid:24889672-61cc-4650-9f22-4d90305165b7@CANPRD01.PROD.OUTLOOK.COM" TargetMode="External"/><Relationship Id="rId17" Type="http://schemas.openxmlformats.org/officeDocument/2006/relationships/image" Target="../media/image32.jpeg"/><Relationship Id="rId25" Type="http://schemas.openxmlformats.org/officeDocument/2006/relationships/image" Target="cid:222" TargetMode="External"/><Relationship Id="rId2" Type="http://schemas.openxmlformats.org/officeDocument/2006/relationships/image" Target="../media/image9.jpeg"/><Relationship Id="rId16" Type="http://schemas.openxmlformats.org/officeDocument/2006/relationships/image" Target="cid:12bad96e-ddfd-4cbc-b0e3-3b021b656269@CANPRD01.PROD.OUTLOOK.COM" TargetMode="External"/><Relationship Id="rId20" Type="http://schemas.openxmlformats.org/officeDocument/2006/relationships/image" Target="cid:17cd7240b213056715b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b8e952f0-1249-4f5a-9ea3-648a382b10bd@CANPRD01.PROD.OUTLOOK.COM" TargetMode="External"/><Relationship Id="rId11" Type="http://schemas.openxmlformats.org/officeDocument/2006/relationships/image" Target="../media/image29.jpeg"/><Relationship Id="rId24" Type="http://schemas.openxmlformats.org/officeDocument/2006/relationships/image" Target="../media/image35.jpeg"/><Relationship Id="rId5" Type="http://schemas.openxmlformats.org/officeDocument/2006/relationships/image" Target="../media/image25.jpeg"/><Relationship Id="rId15" Type="http://schemas.openxmlformats.org/officeDocument/2006/relationships/image" Target="../media/image31.jpeg"/><Relationship Id="rId23" Type="http://schemas.openxmlformats.org/officeDocument/2006/relationships/image" Target="../media/image3.svg"/><Relationship Id="rId10" Type="http://schemas.openxmlformats.org/officeDocument/2006/relationships/image" Target="../media/image28.jpeg"/><Relationship Id="rId19" Type="http://schemas.openxmlformats.org/officeDocument/2006/relationships/image" Target="../media/image33.jpeg"/><Relationship Id="rId4" Type="http://schemas.openxmlformats.org/officeDocument/2006/relationships/image" Target="cid:223" TargetMode="External"/><Relationship Id="rId9" Type="http://schemas.openxmlformats.org/officeDocument/2006/relationships/image" Target="../media/image27.jpeg"/><Relationship Id="rId14" Type="http://schemas.openxmlformats.org/officeDocument/2006/relationships/image" Target="cid:5f1603bd-d584-4587-b587-9847b2d76b9c@CANPRD01.PROD.OUTLOOK.COM" TargetMode="External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Pumpkin with solid fill">
            <a:extLst>
              <a:ext uri="{FF2B5EF4-FFF2-40B4-BE49-F238E27FC236}">
                <a16:creationId xmlns:a16="http://schemas.microsoft.com/office/drawing/2014/main" id="{A6FD7F95-2115-40AE-AC27-892B7105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49" y="4004850"/>
            <a:ext cx="3402201" cy="34022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6DD31E-78D9-4A74-B0BA-6517ED68F7EB}"/>
              </a:ext>
            </a:extLst>
          </p:cNvPr>
          <p:cNvSpPr txBox="1"/>
          <p:nvPr/>
        </p:nvSpPr>
        <p:spPr>
          <a:xfrm>
            <a:off x="323830" y="5288793"/>
            <a:ext cx="2774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OCTOBER 2021 PUMPKIN CARVING CONTEST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WINNERS</a:t>
            </a: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19BDD3-AA0D-4D69-9071-26043350B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4" y="1290196"/>
            <a:ext cx="3761385" cy="11645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image/jpeg">
            <a:extLst>
              <a:ext uri="{FF2B5EF4-FFF2-40B4-BE49-F238E27FC236}">
                <a16:creationId xmlns:a16="http://schemas.microsoft.com/office/drawing/2014/main" id="{6A961D1E-7B85-4D15-AF7D-9B4B4FE532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5449"/>
          <a:stretch/>
        </p:blipFill>
        <p:spPr bwMode="auto">
          <a:xfrm rot="4170578">
            <a:off x="5944732" y="329020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2E0625-D1E2-4E92-ABD4-0537FC00DB84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3" r="12177" b="14390"/>
          <a:stretch>
            <a:fillRect/>
          </a:stretch>
        </p:blipFill>
        <p:spPr bwMode="auto">
          <a:xfrm rot="371933">
            <a:off x="3385231" y="4129440"/>
            <a:ext cx="2673347" cy="267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BB89BCC6-9221-4818-A303-E7CA328709DC">
            <a:extLst>
              <a:ext uri="{FF2B5EF4-FFF2-40B4-BE49-F238E27FC236}">
                <a16:creationId xmlns:a16="http://schemas.microsoft.com/office/drawing/2014/main" id="{D2E8DFE3-3D4D-4BDC-888B-306B2E5AB4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b="6440"/>
          <a:stretch/>
        </p:blipFill>
        <p:spPr bwMode="auto">
          <a:xfrm rot="21326411">
            <a:off x="822020" y="745550"/>
            <a:ext cx="3192021" cy="319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1EEC27-7126-4888-8E5A-036031F61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601053"/>
            <a:ext cx="8961438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1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C1F0133-0263-4312-A0CC-14EDEA40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16526" r="8569" b="21875"/>
          <a:stretch/>
        </p:blipFill>
        <p:spPr bwMode="auto">
          <a:xfrm rot="21104611">
            <a:off x="293594" y="894763"/>
            <a:ext cx="2086051" cy="113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50BE94-2DF1-4087-9528-EEDC4B6DE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48" r="21938" b="-448"/>
          <a:stretch/>
        </p:blipFill>
        <p:spPr bwMode="auto">
          <a:xfrm rot="5078969">
            <a:off x="2408856" y="3558241"/>
            <a:ext cx="1842355" cy="184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 descr="image/jpeg">
            <a:extLst>
              <a:ext uri="{FF2B5EF4-FFF2-40B4-BE49-F238E27FC236}">
                <a16:creationId xmlns:a16="http://schemas.microsoft.com/office/drawing/2014/main" id="{11166CD3-2D84-4406-805F-A82A83133612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3458"/>
          <a:stretch>
            <a:fillRect/>
          </a:stretch>
        </p:blipFill>
        <p:spPr bwMode="auto">
          <a:xfrm>
            <a:off x="1051507" y="1522070"/>
            <a:ext cx="1842356" cy="184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C6C7F6-2889-41FF-99F1-097D45F80191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0938" r="19531" b="10938"/>
          <a:stretch>
            <a:fillRect/>
          </a:stretch>
        </p:blipFill>
        <p:spPr bwMode="auto">
          <a:xfrm rot="4870977">
            <a:off x="338488" y="5261901"/>
            <a:ext cx="1848151" cy="184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C837D1-1095-4BC2-95F4-DDF87304373C}"/>
              </a:ext>
            </a:extLst>
          </p:cNvPr>
          <p:cNvPicPr>
            <a:picLocks noChangeAspect="1"/>
          </p:cNvPicPr>
          <p:nvPr/>
        </p:nvPicPr>
        <p:blipFill rotWithShape="1"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r="5121"/>
          <a:stretch>
            <a:fillRect/>
          </a:stretch>
        </p:blipFill>
        <p:spPr bwMode="auto">
          <a:xfrm rot="21094201">
            <a:off x="2564959" y="415659"/>
            <a:ext cx="1005538" cy="184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E005634-CF92-4236-8AD6-5DD6CE831BC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3092"/>
          <a:stretch/>
        </p:blipFill>
        <p:spPr bwMode="auto">
          <a:xfrm rot="5649148">
            <a:off x="3568771" y="835639"/>
            <a:ext cx="1756687" cy="148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d-F4144253-70E4-407D-9ED2-AE2697BB57A8">
            <a:extLst>
              <a:ext uri="{FF2B5EF4-FFF2-40B4-BE49-F238E27FC236}">
                <a16:creationId xmlns:a16="http://schemas.microsoft.com/office/drawing/2014/main" id="{D56EC72E-0753-4665-81FB-2F33F4E961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10721"/>
          <a:stretch>
            <a:fillRect/>
          </a:stretch>
        </p:blipFill>
        <p:spPr bwMode="auto">
          <a:xfrm>
            <a:off x="5232020" y="874499"/>
            <a:ext cx="1683237" cy="168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67AD40-02DA-4511-B017-BEA92A6273A7}"/>
              </a:ext>
            </a:extLst>
          </p:cNvPr>
          <p:cNvPicPr>
            <a:picLocks noChangeAspect="1"/>
          </p:cNvPicPr>
          <p:nvPr/>
        </p:nvPicPr>
        <p:blipFill rotWithShape="1"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0" t="12517" r="21398" b="18530"/>
          <a:stretch>
            <a:fillRect/>
          </a:stretch>
        </p:blipFill>
        <p:spPr bwMode="auto">
          <a:xfrm rot="6114922">
            <a:off x="4872185" y="3154184"/>
            <a:ext cx="2189319" cy="3889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4D5527-74B6-46BE-A900-44D2955FEB5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2401" r="1315" b="15373"/>
          <a:stretch/>
        </p:blipFill>
        <p:spPr bwMode="auto">
          <a:xfrm rot="357073">
            <a:off x="2894097" y="2471581"/>
            <a:ext cx="2178570" cy="117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0B042E-1E62-4CF9-8DB0-100F21479222}"/>
              </a:ext>
            </a:extLst>
          </p:cNvPr>
          <p:cNvPicPr>
            <a:picLocks noChangeAspect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77">
            <a:off x="180966" y="3242276"/>
            <a:ext cx="2456475" cy="184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id-C23FAADE-83D3-4CB8-9BEE-D5F77A3099FE">
            <a:extLst>
              <a:ext uri="{FF2B5EF4-FFF2-40B4-BE49-F238E27FC236}">
                <a16:creationId xmlns:a16="http://schemas.microsoft.com/office/drawing/2014/main" id="{6E763205-A92D-463A-92DD-ABB2B837592C}"/>
              </a:ext>
            </a:extLst>
          </p:cNvPr>
          <p:cNvPicPr>
            <a:picLocks noChangeAspect="1"/>
          </p:cNvPicPr>
          <p:nvPr/>
        </p:nvPicPr>
        <p:blipFill rotWithShape="1"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" t="2778" r="887" b="22222"/>
          <a:stretch>
            <a:fillRect/>
          </a:stretch>
        </p:blipFill>
        <p:spPr bwMode="auto">
          <a:xfrm rot="473005">
            <a:off x="4189977" y="5483010"/>
            <a:ext cx="1785428" cy="178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75B214-B2BB-4C20-8C42-AC09E4F526E9}"/>
              </a:ext>
            </a:extLst>
          </p:cNvPr>
          <p:cNvPicPr>
            <a:picLocks noChangeAspect="1"/>
          </p:cNvPicPr>
          <p:nvPr/>
        </p:nvPicPr>
        <p:blipFill rotWithShape="1"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7"/>
          <a:stretch/>
        </p:blipFill>
        <p:spPr bwMode="auto">
          <a:xfrm rot="6405801">
            <a:off x="2290523" y="5450086"/>
            <a:ext cx="1801345" cy="1752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phic 15" descr="Pumpkin with solid fill">
            <a:extLst>
              <a:ext uri="{FF2B5EF4-FFF2-40B4-BE49-F238E27FC236}">
                <a16:creationId xmlns:a16="http://schemas.microsoft.com/office/drawing/2014/main" id="{5DB24EF1-CA91-442B-B506-F195D596CA3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37831" y="533574"/>
            <a:ext cx="2011814" cy="2011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59EC39-6C29-4990-A7CF-71A7A3AE09A1}"/>
              </a:ext>
            </a:extLst>
          </p:cNvPr>
          <p:cNvSpPr txBox="1"/>
          <p:nvPr/>
        </p:nvSpPr>
        <p:spPr>
          <a:xfrm>
            <a:off x="6935814" y="1316873"/>
            <a:ext cx="173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OTHER ENTRIES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39" name="D2D84FD7-B7AA-490E-BC36-9FE7BFAB4868">
            <a:extLst>
              <a:ext uri="{FF2B5EF4-FFF2-40B4-BE49-F238E27FC236}">
                <a16:creationId xmlns:a16="http://schemas.microsoft.com/office/drawing/2014/main" id="{694DB9BB-B39B-401F-BD56-1148C021CBD2}"/>
              </a:ext>
            </a:extLst>
          </p:cNvPr>
          <p:cNvPicPr>
            <a:picLocks noChangeAspect="1"/>
          </p:cNvPicPr>
          <p:nvPr/>
        </p:nvPicPr>
        <p:blipFill rotWithShape="1">
          <a:blip r:embed="rId25" r:link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4596"/>
          <a:stretch>
            <a:fillRect/>
          </a:stretch>
        </p:blipFill>
        <p:spPr bwMode="auto">
          <a:xfrm rot="4411495">
            <a:off x="7265993" y="4013903"/>
            <a:ext cx="1381767" cy="138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BF06DB-0437-4818-8C4E-DD90FBD66BD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4" y="2732991"/>
            <a:ext cx="2842377" cy="1341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634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152D576-4A80-4273-ABC7-EF68F50EE71F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10" y="2705907"/>
            <a:ext cx="205994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DAB7D78-9DEF-4B8F-AB2B-789E9401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7573" r="14236"/>
          <a:stretch>
            <a:fillRect/>
          </a:stretch>
        </p:blipFill>
        <p:spPr bwMode="auto">
          <a:xfrm rot="20782864">
            <a:off x="5778475" y="220889"/>
            <a:ext cx="1933801" cy="3130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AB16FD-4F41-4D8D-AB1E-34A734873193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13546"/>
          <a:stretch>
            <a:fillRect/>
          </a:stretch>
        </p:blipFill>
        <p:spPr bwMode="auto">
          <a:xfrm rot="5078855">
            <a:off x="3835151" y="614675"/>
            <a:ext cx="1979246" cy="197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E9A999-21D4-47DB-87E4-4B2E06A21B6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6042" b="11314"/>
          <a:stretch/>
        </p:blipFill>
        <p:spPr bwMode="auto">
          <a:xfrm rot="489719">
            <a:off x="2421652" y="2221229"/>
            <a:ext cx="2128185" cy="204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2ADD8C-9822-4C38-9A16-2102D444D9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028" r="-1753" b="21880"/>
          <a:stretch/>
        </p:blipFill>
        <p:spPr bwMode="auto">
          <a:xfrm rot="20960702">
            <a:off x="324018" y="2174534"/>
            <a:ext cx="2059940" cy="205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4CD244-67F0-49D8-A376-F3763C60B7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4757" r="14571" b="330"/>
          <a:stretch>
            <a:fillRect/>
          </a:stretch>
        </p:blipFill>
        <p:spPr bwMode="auto">
          <a:xfrm rot="5639967">
            <a:off x="430801" y="587914"/>
            <a:ext cx="1578486" cy="157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F979FB-3DC8-4BEB-B61A-76B23ABE78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10678" r="12037" b="1133"/>
          <a:stretch>
            <a:fillRect/>
          </a:stretch>
        </p:blipFill>
        <p:spPr bwMode="auto">
          <a:xfrm rot="5400000">
            <a:off x="2062413" y="415569"/>
            <a:ext cx="1825305" cy="1825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D356F5-863C-4197-97FA-8A3B25B296FC}"/>
              </a:ext>
            </a:extLst>
          </p:cNvPr>
          <p:cNvPicPr>
            <a:picLocks noChangeAspect="1"/>
          </p:cNvPicPr>
          <p:nvPr/>
        </p:nvPicPr>
        <p:blipFill rotWithShape="1"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6391" r="22627" b="5803"/>
          <a:stretch>
            <a:fillRect/>
          </a:stretch>
        </p:blipFill>
        <p:spPr bwMode="auto">
          <a:xfrm rot="5821420">
            <a:off x="1756502" y="4030524"/>
            <a:ext cx="2173018" cy="217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0B58BD-5F1B-4F11-BDB0-652C18B10E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21213" b="9972"/>
          <a:stretch>
            <a:fillRect/>
          </a:stretch>
        </p:blipFill>
        <p:spPr bwMode="auto">
          <a:xfrm rot="5078802">
            <a:off x="3700484" y="4784167"/>
            <a:ext cx="1808423" cy="1808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965A8F-0E08-49ED-9F82-75A17FFD6E97}"/>
              </a:ext>
            </a:extLst>
          </p:cNvPr>
          <p:cNvPicPr>
            <a:picLocks noChangeAspect="1"/>
          </p:cNvPicPr>
          <p:nvPr/>
        </p:nvPicPr>
        <p:blipFill rotWithShape="1"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22637" r="24954" b="16442"/>
          <a:stretch>
            <a:fillRect/>
          </a:stretch>
        </p:blipFill>
        <p:spPr bwMode="auto">
          <a:xfrm rot="5400000">
            <a:off x="6719068" y="3391007"/>
            <a:ext cx="1682397" cy="168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D24B28-4DE2-4CDA-A3BB-FA05E81A2A9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10447" r="18978" b="4812"/>
          <a:stretch/>
        </p:blipFill>
        <p:spPr bwMode="auto">
          <a:xfrm rot="575368">
            <a:off x="5469849" y="5459411"/>
            <a:ext cx="1431827" cy="149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Graphic 13" descr="Pumpkin with solid fill">
            <a:extLst>
              <a:ext uri="{FF2B5EF4-FFF2-40B4-BE49-F238E27FC236}">
                <a16:creationId xmlns:a16="http://schemas.microsoft.com/office/drawing/2014/main" id="{5B04F1D8-721B-4431-AE6A-E9203FFEC8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74190" y="5057459"/>
            <a:ext cx="2391176" cy="23911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E60991-C454-4EFC-9056-73A566D25071}"/>
              </a:ext>
            </a:extLst>
          </p:cNvPr>
          <p:cNvSpPr txBox="1"/>
          <p:nvPr/>
        </p:nvSpPr>
        <p:spPr>
          <a:xfrm>
            <a:off x="6932572" y="6067207"/>
            <a:ext cx="187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Thanks for all who entered!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8A919D-0789-4820-8E6A-1C239DD828B5}"/>
              </a:ext>
            </a:extLst>
          </p:cNvPr>
          <p:cNvPicPr>
            <a:picLocks noChangeAspect="1"/>
          </p:cNvPicPr>
          <p:nvPr/>
        </p:nvPicPr>
        <p:blipFill rotWithShape="1">
          <a:blip r:embed="rId24" r:link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r="7840"/>
          <a:stretch>
            <a:fillRect/>
          </a:stretch>
        </p:blipFill>
        <p:spPr bwMode="auto">
          <a:xfrm rot="21011023">
            <a:off x="182467" y="5031594"/>
            <a:ext cx="1952625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028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rmon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D90E"/>
      </a:accent1>
      <a:accent2>
        <a:srgbClr val="55C5CF"/>
      </a:accent2>
      <a:accent3>
        <a:srgbClr val="F37A5C"/>
      </a:accent3>
      <a:accent4>
        <a:srgbClr val="F1C204"/>
      </a:accent4>
      <a:accent5>
        <a:srgbClr val="979B84"/>
      </a:accent5>
      <a:accent6>
        <a:srgbClr val="5F9E3D"/>
      </a:accent6>
      <a:hlink>
        <a:srgbClr val="0563C1"/>
      </a:hlink>
      <a:folHlink>
        <a:srgbClr val="954F72"/>
      </a:folHlink>
    </a:clrScheme>
    <a:fontScheme name="Harmony">
      <a:majorFont>
        <a:latin typeface="Source Serif Pro Semi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14</Words>
  <Application>Microsoft Office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Source Serif Pro SemiBold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Vogelaar</dc:creator>
  <cp:lastModifiedBy>Nancy Farah</cp:lastModifiedBy>
  <cp:revision>16</cp:revision>
  <dcterms:created xsi:type="dcterms:W3CDTF">2021-11-01T22:07:21Z</dcterms:created>
  <dcterms:modified xsi:type="dcterms:W3CDTF">2021-11-03T14:48:23Z</dcterms:modified>
</cp:coreProperties>
</file>